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2F18B-3392-4C7E-AD7C-EFDE3D1A7AD2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19640D36-6304-4CD1-A20B-D38CDA226F80}">
      <dgm:prSet phldrT="[Текст]" phldr="1"/>
      <dgm:spPr/>
      <dgm:t>
        <a:bodyPr/>
        <a:lstStyle/>
        <a:p>
          <a:endParaRPr lang="bg-BG"/>
        </a:p>
      </dgm:t>
    </dgm:pt>
    <dgm:pt modelId="{36E51387-8908-4F9F-9608-98E6328AF30A}" type="parTrans" cxnId="{85E179F8-ED25-48CB-8F82-6D2EFE47F336}">
      <dgm:prSet/>
      <dgm:spPr/>
      <dgm:t>
        <a:bodyPr/>
        <a:lstStyle/>
        <a:p>
          <a:endParaRPr lang="bg-BG"/>
        </a:p>
      </dgm:t>
    </dgm:pt>
    <dgm:pt modelId="{5E81FA40-03F5-4060-B04A-6A9907BE3CEF}" type="sibTrans" cxnId="{85E179F8-ED25-48CB-8F82-6D2EFE47F336}">
      <dgm:prSet/>
      <dgm:spPr/>
      <dgm:t>
        <a:bodyPr/>
        <a:lstStyle/>
        <a:p>
          <a:endParaRPr lang="bg-BG"/>
        </a:p>
      </dgm:t>
    </dgm:pt>
    <dgm:pt modelId="{A728289B-9E54-4D8D-8E94-7C01DB232872}">
      <dgm:prSet phldrT="[Текст]" phldr="1"/>
      <dgm:spPr/>
      <dgm:t>
        <a:bodyPr/>
        <a:lstStyle/>
        <a:p>
          <a:endParaRPr lang="bg-BG"/>
        </a:p>
      </dgm:t>
    </dgm:pt>
    <dgm:pt modelId="{FF3D1036-4DA0-4382-A6AF-AA1B799D5D43}" type="parTrans" cxnId="{97935C29-EC12-4AD1-AE18-4223DD946ED6}">
      <dgm:prSet/>
      <dgm:spPr/>
      <dgm:t>
        <a:bodyPr/>
        <a:lstStyle/>
        <a:p>
          <a:endParaRPr lang="bg-BG"/>
        </a:p>
      </dgm:t>
    </dgm:pt>
    <dgm:pt modelId="{0AECDBD0-67E5-489B-B90A-B5DF35DEA322}" type="sibTrans" cxnId="{97935C29-EC12-4AD1-AE18-4223DD946ED6}">
      <dgm:prSet/>
      <dgm:spPr/>
      <dgm:t>
        <a:bodyPr/>
        <a:lstStyle/>
        <a:p>
          <a:endParaRPr lang="bg-BG"/>
        </a:p>
      </dgm:t>
    </dgm:pt>
    <dgm:pt modelId="{E0B30047-0794-4508-87AC-641AD746E5CE}">
      <dgm:prSet phldrT="[Текст]" phldr="1"/>
      <dgm:spPr/>
      <dgm:t>
        <a:bodyPr/>
        <a:lstStyle/>
        <a:p>
          <a:endParaRPr lang="bg-BG"/>
        </a:p>
      </dgm:t>
    </dgm:pt>
    <dgm:pt modelId="{DDB1034C-D171-43CF-8FA9-29B7F00DBEB7}" type="parTrans" cxnId="{490F2F91-11C1-4C97-87C0-596E9DBC8607}">
      <dgm:prSet/>
      <dgm:spPr/>
      <dgm:t>
        <a:bodyPr/>
        <a:lstStyle/>
        <a:p>
          <a:endParaRPr lang="bg-BG"/>
        </a:p>
      </dgm:t>
    </dgm:pt>
    <dgm:pt modelId="{5C72127F-2E0B-4D3A-B359-042D239B8630}" type="sibTrans" cxnId="{490F2F91-11C1-4C97-87C0-596E9DBC8607}">
      <dgm:prSet/>
      <dgm:spPr/>
      <dgm:t>
        <a:bodyPr/>
        <a:lstStyle/>
        <a:p>
          <a:endParaRPr lang="bg-BG"/>
        </a:p>
      </dgm:t>
    </dgm:pt>
    <dgm:pt modelId="{E0898E04-F1F5-41C7-B596-842565908C81}">
      <dgm:prSet custT="1"/>
      <dgm:spPr/>
      <dgm:t>
        <a:bodyPr/>
        <a:lstStyle/>
        <a:p>
          <a:r>
            <a:rPr lang="bg-BG" sz="1600" b="1" dirty="0" smtClean="0"/>
            <a:t>5(х-3)=2(Х+3)</a:t>
          </a:r>
          <a:endParaRPr lang="bg-BG" sz="1600" b="1" dirty="0"/>
        </a:p>
      </dgm:t>
    </dgm:pt>
    <dgm:pt modelId="{ACBD0439-9E97-4A72-A567-05AD3BCCB537}" type="parTrans" cxnId="{BDBAAFB8-FAEB-4ED7-8D85-86587CFEA6DA}">
      <dgm:prSet/>
      <dgm:spPr/>
      <dgm:t>
        <a:bodyPr/>
        <a:lstStyle/>
        <a:p>
          <a:endParaRPr lang="bg-BG"/>
        </a:p>
      </dgm:t>
    </dgm:pt>
    <dgm:pt modelId="{132A4ABF-F1B4-4F11-8312-DBDC202EF35A}" type="sibTrans" cxnId="{BDBAAFB8-FAEB-4ED7-8D85-86587CFEA6DA}">
      <dgm:prSet/>
      <dgm:spPr/>
      <dgm:t>
        <a:bodyPr/>
        <a:lstStyle/>
        <a:p>
          <a:endParaRPr lang="bg-BG"/>
        </a:p>
      </dgm:t>
    </dgm:pt>
    <dgm:pt modelId="{3E951370-1A0E-4B9B-A7ED-1A33EC375CC3}">
      <dgm:prSet custT="1"/>
      <dgm:spPr/>
      <dgm:t>
        <a:bodyPr/>
        <a:lstStyle/>
        <a:p>
          <a:r>
            <a:rPr lang="bg-BG" sz="1800" b="1" dirty="0" smtClean="0"/>
            <a:t>5х-4=3х+2</a:t>
          </a:r>
          <a:endParaRPr lang="bg-BG" sz="1800" b="1" dirty="0"/>
        </a:p>
      </dgm:t>
    </dgm:pt>
    <dgm:pt modelId="{E91F054E-7694-4259-8F36-12404D274A93}" type="parTrans" cxnId="{E774B361-C665-4289-803C-43157C23B09E}">
      <dgm:prSet/>
      <dgm:spPr/>
      <dgm:t>
        <a:bodyPr/>
        <a:lstStyle/>
        <a:p>
          <a:endParaRPr lang="bg-BG"/>
        </a:p>
      </dgm:t>
    </dgm:pt>
    <dgm:pt modelId="{D425303F-EB0E-4197-8655-6955FE05D211}" type="sibTrans" cxnId="{E774B361-C665-4289-803C-43157C23B09E}">
      <dgm:prSet/>
      <dgm:spPr/>
      <dgm:t>
        <a:bodyPr/>
        <a:lstStyle/>
        <a:p>
          <a:endParaRPr lang="bg-BG"/>
        </a:p>
      </dgm:t>
    </dgm:pt>
    <dgm:pt modelId="{F44266CC-867E-4DEC-BE2E-1B11F4962EB7}">
      <dgm:prSet custT="1"/>
      <dgm:spPr/>
      <dgm:t>
        <a:bodyPr/>
        <a:lstStyle/>
        <a:p>
          <a:r>
            <a:rPr lang="bg-BG" sz="2000" b="1" dirty="0" smtClean="0"/>
            <a:t>3.(х-5)-9=0</a:t>
          </a:r>
          <a:endParaRPr lang="bg-BG" sz="2000" b="1" dirty="0"/>
        </a:p>
      </dgm:t>
    </dgm:pt>
    <dgm:pt modelId="{491F3112-A06F-4923-A1DF-7B72F28C9BB9}" type="parTrans" cxnId="{639C1DDE-83FD-4ADF-A676-73CEE3117F27}">
      <dgm:prSet/>
      <dgm:spPr/>
      <dgm:t>
        <a:bodyPr/>
        <a:lstStyle/>
        <a:p>
          <a:endParaRPr lang="bg-BG"/>
        </a:p>
      </dgm:t>
    </dgm:pt>
    <dgm:pt modelId="{C852EE15-6A4D-4FE3-8B64-CC034A494372}" type="sibTrans" cxnId="{639C1DDE-83FD-4ADF-A676-73CEE3117F27}">
      <dgm:prSet/>
      <dgm:spPr/>
      <dgm:t>
        <a:bodyPr/>
        <a:lstStyle/>
        <a:p>
          <a:endParaRPr lang="bg-BG"/>
        </a:p>
      </dgm:t>
    </dgm:pt>
    <dgm:pt modelId="{15E9B511-CF23-46EF-98A1-903CD800FE6A}" type="pres">
      <dgm:prSet presAssocID="{1602F18B-3392-4C7E-AD7C-EFDE3D1A7AD2}" presName="diagram" presStyleCnt="0">
        <dgm:presLayoutVars>
          <dgm:dir/>
          <dgm:animLvl val="lvl"/>
          <dgm:resizeHandles val="exact"/>
        </dgm:presLayoutVars>
      </dgm:prSet>
      <dgm:spPr/>
    </dgm:pt>
    <dgm:pt modelId="{06B748F3-E5C7-4E4F-B16E-F539A3674221}" type="pres">
      <dgm:prSet presAssocID="{19640D36-6304-4CD1-A20B-D38CDA226F80}" presName="compNode" presStyleCnt="0"/>
      <dgm:spPr/>
    </dgm:pt>
    <dgm:pt modelId="{6077BEFC-8B2B-48F4-864F-327475217F68}" type="pres">
      <dgm:prSet presAssocID="{19640D36-6304-4CD1-A20B-D38CDA226F80}" presName="childRect" presStyleLbl="bgAcc1" presStyleIdx="0" presStyleCnt="3" custScaleX="97815" custScaleY="9900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FA5440C-8E1C-4769-84D0-19DEC2D61045}" type="pres">
      <dgm:prSet presAssocID="{19640D36-6304-4CD1-A20B-D38CDA226F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6CAC-D523-4CAB-B332-9EFE1806A9F3}" type="pres">
      <dgm:prSet presAssocID="{19640D36-6304-4CD1-A20B-D38CDA226F80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B93B5650-B7DD-4B29-A7D0-83D13057928A}" type="pres">
      <dgm:prSet presAssocID="{19640D36-6304-4CD1-A20B-D38CDA226F80}" presName="adorn" presStyleLbl="fgAccFollowNode1" presStyleIdx="0" presStyleCnt="3"/>
      <dgm:spPr/>
    </dgm:pt>
    <dgm:pt modelId="{3D3C0ADB-596F-44F0-AFDC-F808D73513E8}" type="pres">
      <dgm:prSet presAssocID="{5E81FA40-03F5-4060-B04A-6A9907BE3CE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02D717-B185-4E2F-B2E7-16B0919DDDBD}" type="pres">
      <dgm:prSet presAssocID="{A728289B-9E54-4D8D-8E94-7C01DB232872}" presName="compNode" presStyleCnt="0"/>
      <dgm:spPr/>
    </dgm:pt>
    <dgm:pt modelId="{9B33C047-E1D6-4237-B1E4-A2796BEF337C}" type="pres">
      <dgm:prSet presAssocID="{A728289B-9E54-4D8D-8E94-7C01DB232872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9727-0D8C-4E96-8AEB-05C7976CD379}" type="pres">
      <dgm:prSet presAssocID="{A728289B-9E54-4D8D-8E94-7C01DB2328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F12AC-DDF5-4C08-9D51-6B4A8D01C80B}" type="pres">
      <dgm:prSet presAssocID="{A728289B-9E54-4D8D-8E94-7C01DB232872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314D83B-C65B-4EF3-8B67-85C6E6C100CC}" type="pres">
      <dgm:prSet presAssocID="{A728289B-9E54-4D8D-8E94-7C01DB232872}" presName="adorn" presStyleLbl="fgAccFollowNode1" presStyleIdx="1" presStyleCnt="3"/>
      <dgm:spPr/>
    </dgm:pt>
    <dgm:pt modelId="{E615326C-F6C5-422A-8A58-E7B1BEFE05CB}" type="pres">
      <dgm:prSet presAssocID="{0AECDBD0-67E5-489B-B90A-B5DF35DEA3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6D56D9-1281-44B8-8DA0-995D9F8DEDE8}" type="pres">
      <dgm:prSet presAssocID="{E0B30047-0794-4508-87AC-641AD746E5CE}" presName="compNode" presStyleCnt="0"/>
      <dgm:spPr/>
    </dgm:pt>
    <dgm:pt modelId="{9B707532-01A6-440C-A8EE-045671D81961}" type="pres">
      <dgm:prSet presAssocID="{E0B30047-0794-4508-87AC-641AD746E5CE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D24805-6A14-4FF2-BB33-4E4CB0605A28}" type="pres">
      <dgm:prSet presAssocID="{E0B30047-0794-4508-87AC-641AD746E5C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2C611-8BDE-494B-92E4-80397FBF70A9}" type="pres">
      <dgm:prSet presAssocID="{E0B30047-0794-4508-87AC-641AD746E5CE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3634050A-2722-4400-9A79-B52AC9BCDBE9}" type="pres">
      <dgm:prSet presAssocID="{E0B30047-0794-4508-87AC-641AD746E5CE}" presName="adorn" presStyleLbl="fgAccFollowNode1" presStyleIdx="2" presStyleCnt="3"/>
      <dgm:spPr/>
    </dgm:pt>
  </dgm:ptLst>
  <dgm:cxnLst>
    <dgm:cxn modelId="{490F2F91-11C1-4C97-87C0-596E9DBC8607}" srcId="{1602F18B-3392-4C7E-AD7C-EFDE3D1A7AD2}" destId="{E0B30047-0794-4508-87AC-641AD746E5CE}" srcOrd="2" destOrd="0" parTransId="{DDB1034C-D171-43CF-8FA9-29B7F00DBEB7}" sibTransId="{5C72127F-2E0B-4D3A-B359-042D239B8630}"/>
    <dgm:cxn modelId="{E774B361-C665-4289-803C-43157C23B09E}" srcId="{A728289B-9E54-4D8D-8E94-7C01DB232872}" destId="{3E951370-1A0E-4B9B-A7ED-1A33EC375CC3}" srcOrd="0" destOrd="0" parTransId="{E91F054E-7694-4259-8F36-12404D274A93}" sibTransId="{D425303F-EB0E-4197-8655-6955FE05D211}"/>
    <dgm:cxn modelId="{56FEE62A-69C7-4DE0-80BF-4D5361D7B948}" type="presOf" srcId="{3E951370-1A0E-4B9B-A7ED-1A33EC375CC3}" destId="{9B33C047-E1D6-4237-B1E4-A2796BEF337C}" srcOrd="0" destOrd="0" presId="urn:microsoft.com/office/officeart/2005/8/layout/bList2#1"/>
    <dgm:cxn modelId="{ECC21F8B-E233-439B-BAAE-C4E8B9C06932}" type="presOf" srcId="{E0898E04-F1F5-41C7-B596-842565908C81}" destId="{6077BEFC-8B2B-48F4-864F-327475217F68}" srcOrd="0" destOrd="0" presId="urn:microsoft.com/office/officeart/2005/8/layout/bList2#1"/>
    <dgm:cxn modelId="{5DFAF846-AB3C-4085-89DD-5F03CF63F1C6}" type="presOf" srcId="{A728289B-9E54-4D8D-8E94-7C01DB232872}" destId="{2BFF12AC-DDF5-4C08-9D51-6B4A8D01C80B}" srcOrd="1" destOrd="0" presId="urn:microsoft.com/office/officeart/2005/8/layout/bList2#1"/>
    <dgm:cxn modelId="{85E179F8-ED25-48CB-8F82-6D2EFE47F336}" srcId="{1602F18B-3392-4C7E-AD7C-EFDE3D1A7AD2}" destId="{19640D36-6304-4CD1-A20B-D38CDA226F80}" srcOrd="0" destOrd="0" parTransId="{36E51387-8908-4F9F-9608-98E6328AF30A}" sibTransId="{5E81FA40-03F5-4060-B04A-6A9907BE3CEF}"/>
    <dgm:cxn modelId="{161B1F36-79F3-4476-943B-63EC12F990E8}" type="presOf" srcId="{E0B30047-0794-4508-87AC-641AD746E5CE}" destId="{41D24805-6A14-4FF2-BB33-4E4CB0605A28}" srcOrd="0" destOrd="0" presId="urn:microsoft.com/office/officeart/2005/8/layout/bList2#1"/>
    <dgm:cxn modelId="{622824EF-9134-44CB-9985-F9A8BF4F0F60}" type="presOf" srcId="{F44266CC-867E-4DEC-BE2E-1B11F4962EB7}" destId="{9B707532-01A6-440C-A8EE-045671D81961}" srcOrd="0" destOrd="0" presId="urn:microsoft.com/office/officeart/2005/8/layout/bList2#1"/>
    <dgm:cxn modelId="{8DF9112D-F01F-48F9-9ABA-59ABC94BE8E6}" type="presOf" srcId="{19640D36-6304-4CD1-A20B-D38CDA226F80}" destId="{4FA5440C-8E1C-4769-84D0-19DEC2D61045}" srcOrd="0" destOrd="0" presId="urn:microsoft.com/office/officeart/2005/8/layout/bList2#1"/>
    <dgm:cxn modelId="{BDBAAFB8-FAEB-4ED7-8D85-86587CFEA6DA}" srcId="{19640D36-6304-4CD1-A20B-D38CDA226F80}" destId="{E0898E04-F1F5-41C7-B596-842565908C81}" srcOrd="0" destOrd="0" parTransId="{ACBD0439-9E97-4A72-A567-05AD3BCCB537}" sibTransId="{132A4ABF-F1B4-4F11-8312-DBDC202EF35A}"/>
    <dgm:cxn modelId="{639C1DDE-83FD-4ADF-A676-73CEE3117F27}" srcId="{E0B30047-0794-4508-87AC-641AD746E5CE}" destId="{F44266CC-867E-4DEC-BE2E-1B11F4962EB7}" srcOrd="0" destOrd="0" parTransId="{491F3112-A06F-4923-A1DF-7B72F28C9BB9}" sibTransId="{C852EE15-6A4D-4FE3-8B64-CC034A494372}"/>
    <dgm:cxn modelId="{E5A9BF13-E3E9-4BDF-B14C-C27DDB528B9E}" type="presOf" srcId="{E0B30047-0794-4508-87AC-641AD746E5CE}" destId="{C1E2C611-8BDE-494B-92E4-80397FBF70A9}" srcOrd="1" destOrd="0" presId="urn:microsoft.com/office/officeart/2005/8/layout/bList2#1"/>
    <dgm:cxn modelId="{25D579FE-A1D4-440A-B088-FE340315EF06}" type="presOf" srcId="{19640D36-6304-4CD1-A20B-D38CDA226F80}" destId="{E8866CAC-D523-4CAB-B332-9EFE1806A9F3}" srcOrd="1" destOrd="0" presId="urn:microsoft.com/office/officeart/2005/8/layout/bList2#1"/>
    <dgm:cxn modelId="{4DABA630-45ED-4F7B-BBE3-6B5FDF77008E}" type="presOf" srcId="{A728289B-9E54-4D8D-8E94-7C01DB232872}" destId="{5C799727-0D8C-4E96-8AEB-05C7976CD379}" srcOrd="0" destOrd="0" presId="urn:microsoft.com/office/officeart/2005/8/layout/bList2#1"/>
    <dgm:cxn modelId="{31FDBC20-F0B1-4688-821E-26C088D9DFBB}" type="presOf" srcId="{5E81FA40-03F5-4060-B04A-6A9907BE3CEF}" destId="{3D3C0ADB-596F-44F0-AFDC-F808D73513E8}" srcOrd="0" destOrd="0" presId="urn:microsoft.com/office/officeart/2005/8/layout/bList2#1"/>
    <dgm:cxn modelId="{97935C29-EC12-4AD1-AE18-4223DD946ED6}" srcId="{1602F18B-3392-4C7E-AD7C-EFDE3D1A7AD2}" destId="{A728289B-9E54-4D8D-8E94-7C01DB232872}" srcOrd="1" destOrd="0" parTransId="{FF3D1036-4DA0-4382-A6AF-AA1B799D5D43}" sibTransId="{0AECDBD0-67E5-489B-B90A-B5DF35DEA322}"/>
    <dgm:cxn modelId="{FF652085-9892-4F5D-87E2-14CFBE97C381}" type="presOf" srcId="{1602F18B-3392-4C7E-AD7C-EFDE3D1A7AD2}" destId="{15E9B511-CF23-46EF-98A1-903CD800FE6A}" srcOrd="0" destOrd="0" presId="urn:microsoft.com/office/officeart/2005/8/layout/bList2#1"/>
    <dgm:cxn modelId="{4527F507-B625-4FB7-A416-D37CEAF46643}" type="presOf" srcId="{0AECDBD0-67E5-489B-B90A-B5DF35DEA322}" destId="{E615326C-F6C5-422A-8A58-E7B1BEFE05CB}" srcOrd="0" destOrd="0" presId="urn:microsoft.com/office/officeart/2005/8/layout/bList2#1"/>
    <dgm:cxn modelId="{B227E3AF-B7ED-4406-81F5-2FB1FB7E75F9}" type="presParOf" srcId="{15E9B511-CF23-46EF-98A1-903CD800FE6A}" destId="{06B748F3-E5C7-4E4F-B16E-F539A3674221}" srcOrd="0" destOrd="0" presId="urn:microsoft.com/office/officeart/2005/8/layout/bList2#1"/>
    <dgm:cxn modelId="{19C639B0-45C5-4916-978D-F4DE0ED90672}" type="presParOf" srcId="{06B748F3-E5C7-4E4F-B16E-F539A3674221}" destId="{6077BEFC-8B2B-48F4-864F-327475217F68}" srcOrd="0" destOrd="0" presId="urn:microsoft.com/office/officeart/2005/8/layout/bList2#1"/>
    <dgm:cxn modelId="{8DCB1ECE-02FD-44DC-90B8-8F739EE4C03F}" type="presParOf" srcId="{06B748F3-E5C7-4E4F-B16E-F539A3674221}" destId="{4FA5440C-8E1C-4769-84D0-19DEC2D61045}" srcOrd="1" destOrd="0" presId="urn:microsoft.com/office/officeart/2005/8/layout/bList2#1"/>
    <dgm:cxn modelId="{E70BBBA6-CE44-4A0E-9902-993C080FAF7C}" type="presParOf" srcId="{06B748F3-E5C7-4E4F-B16E-F539A3674221}" destId="{E8866CAC-D523-4CAB-B332-9EFE1806A9F3}" srcOrd="2" destOrd="0" presId="urn:microsoft.com/office/officeart/2005/8/layout/bList2#1"/>
    <dgm:cxn modelId="{404DA433-303B-44D5-AAEB-58E43ACA3F2B}" type="presParOf" srcId="{06B748F3-E5C7-4E4F-B16E-F539A3674221}" destId="{B93B5650-B7DD-4B29-A7D0-83D13057928A}" srcOrd="3" destOrd="0" presId="urn:microsoft.com/office/officeart/2005/8/layout/bList2#1"/>
    <dgm:cxn modelId="{A4F53628-DD41-4174-95FA-74A0F115E901}" type="presParOf" srcId="{15E9B511-CF23-46EF-98A1-903CD800FE6A}" destId="{3D3C0ADB-596F-44F0-AFDC-F808D73513E8}" srcOrd="1" destOrd="0" presId="urn:microsoft.com/office/officeart/2005/8/layout/bList2#1"/>
    <dgm:cxn modelId="{1E0562B4-1A07-46D2-91B8-DCF05B01E8C9}" type="presParOf" srcId="{15E9B511-CF23-46EF-98A1-903CD800FE6A}" destId="{2802D717-B185-4E2F-B2E7-16B0919DDDBD}" srcOrd="2" destOrd="0" presId="urn:microsoft.com/office/officeart/2005/8/layout/bList2#1"/>
    <dgm:cxn modelId="{EAFAFE6A-D5B0-46F6-BE2A-B7A8D2ED921A}" type="presParOf" srcId="{2802D717-B185-4E2F-B2E7-16B0919DDDBD}" destId="{9B33C047-E1D6-4237-B1E4-A2796BEF337C}" srcOrd="0" destOrd="0" presId="urn:microsoft.com/office/officeart/2005/8/layout/bList2#1"/>
    <dgm:cxn modelId="{199B0960-6A82-41C8-AA9A-0A8160F8C3A5}" type="presParOf" srcId="{2802D717-B185-4E2F-B2E7-16B0919DDDBD}" destId="{5C799727-0D8C-4E96-8AEB-05C7976CD379}" srcOrd="1" destOrd="0" presId="urn:microsoft.com/office/officeart/2005/8/layout/bList2#1"/>
    <dgm:cxn modelId="{DF8BD589-71B2-492B-B9F6-ABA923063DBF}" type="presParOf" srcId="{2802D717-B185-4E2F-B2E7-16B0919DDDBD}" destId="{2BFF12AC-DDF5-4C08-9D51-6B4A8D01C80B}" srcOrd="2" destOrd="0" presId="urn:microsoft.com/office/officeart/2005/8/layout/bList2#1"/>
    <dgm:cxn modelId="{39E0DD6D-59D7-4D86-9D6D-1F6C649EAE5C}" type="presParOf" srcId="{2802D717-B185-4E2F-B2E7-16B0919DDDBD}" destId="{2314D83B-C65B-4EF3-8B67-85C6E6C100CC}" srcOrd="3" destOrd="0" presId="urn:microsoft.com/office/officeart/2005/8/layout/bList2#1"/>
    <dgm:cxn modelId="{38B14BBF-E3DD-44E5-B229-01DF54D269D7}" type="presParOf" srcId="{15E9B511-CF23-46EF-98A1-903CD800FE6A}" destId="{E615326C-F6C5-422A-8A58-E7B1BEFE05CB}" srcOrd="3" destOrd="0" presId="urn:microsoft.com/office/officeart/2005/8/layout/bList2#1"/>
    <dgm:cxn modelId="{DBA20DD8-CD2F-45FF-A8DA-98070740D1DC}" type="presParOf" srcId="{15E9B511-CF23-46EF-98A1-903CD800FE6A}" destId="{2B6D56D9-1281-44B8-8DA0-995D9F8DEDE8}" srcOrd="4" destOrd="0" presId="urn:microsoft.com/office/officeart/2005/8/layout/bList2#1"/>
    <dgm:cxn modelId="{2961E7D7-D3DE-4169-973B-819666CA1945}" type="presParOf" srcId="{2B6D56D9-1281-44B8-8DA0-995D9F8DEDE8}" destId="{9B707532-01A6-440C-A8EE-045671D81961}" srcOrd="0" destOrd="0" presId="urn:microsoft.com/office/officeart/2005/8/layout/bList2#1"/>
    <dgm:cxn modelId="{4EF2E473-189D-464A-994C-6B8FA847B6EC}" type="presParOf" srcId="{2B6D56D9-1281-44B8-8DA0-995D9F8DEDE8}" destId="{41D24805-6A14-4FF2-BB33-4E4CB0605A28}" srcOrd="1" destOrd="0" presId="urn:microsoft.com/office/officeart/2005/8/layout/bList2#1"/>
    <dgm:cxn modelId="{ECE50552-409B-424E-AF36-00FB6E5D0D05}" type="presParOf" srcId="{2B6D56D9-1281-44B8-8DA0-995D9F8DEDE8}" destId="{C1E2C611-8BDE-494B-92E4-80397FBF70A9}" srcOrd="2" destOrd="0" presId="urn:microsoft.com/office/officeart/2005/8/layout/bList2#1"/>
    <dgm:cxn modelId="{5EE80E91-E55E-447A-8E96-BC952D04F308}" type="presParOf" srcId="{2B6D56D9-1281-44B8-8DA0-995D9F8DEDE8}" destId="{3634050A-2722-4400-9A79-B52AC9BCDBE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77BEFC-8B2B-48F4-864F-327475217F68}">
      <dsp:nvSpPr>
        <dsp:cNvPr id="0" name=""/>
        <dsp:cNvSpPr/>
      </dsp:nvSpPr>
      <dsp:spPr>
        <a:xfrm>
          <a:off x="21252" y="377566"/>
          <a:ext cx="1570054" cy="11862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b="1" kern="1200" dirty="0" smtClean="0"/>
            <a:t>5(х-3)=2(Х+3)</a:t>
          </a:r>
          <a:endParaRPr lang="bg-BG" sz="1600" b="1" kern="1200" dirty="0"/>
        </a:p>
      </dsp:txBody>
      <dsp:txXfrm>
        <a:off x="21252" y="377566"/>
        <a:ext cx="1570054" cy="1186247"/>
      </dsp:txXfrm>
    </dsp:sp>
    <dsp:sp modelId="{E8866CAC-D523-4CAB-B332-9EFE1806A9F3}">
      <dsp:nvSpPr>
        <dsp:cNvPr id="0" name=""/>
        <dsp:cNvSpPr/>
      </dsp:nvSpPr>
      <dsp:spPr>
        <a:xfrm>
          <a:off x="3716" y="1569787"/>
          <a:ext cx="1605126" cy="515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500" kern="1200"/>
        </a:p>
      </dsp:txBody>
      <dsp:txXfrm>
        <a:off x="3716" y="1569787"/>
        <a:ext cx="1130370" cy="515223"/>
      </dsp:txXfrm>
    </dsp:sp>
    <dsp:sp modelId="{B93B5650-B7DD-4B29-A7D0-83D13057928A}">
      <dsp:nvSpPr>
        <dsp:cNvPr id="0" name=""/>
        <dsp:cNvSpPr/>
      </dsp:nvSpPr>
      <dsp:spPr>
        <a:xfrm>
          <a:off x="1179493" y="1651625"/>
          <a:ext cx="561794" cy="5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3C047-E1D6-4237-B1E4-A2796BEF337C}">
      <dsp:nvSpPr>
        <dsp:cNvPr id="0" name=""/>
        <dsp:cNvSpPr/>
      </dsp:nvSpPr>
      <dsp:spPr>
        <a:xfrm>
          <a:off x="1880469" y="374580"/>
          <a:ext cx="1605126" cy="11981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5х-4=3х+2</a:t>
          </a:r>
          <a:endParaRPr lang="bg-BG" sz="1800" b="1" kern="1200" dirty="0"/>
        </a:p>
      </dsp:txBody>
      <dsp:txXfrm>
        <a:off x="1880469" y="374580"/>
        <a:ext cx="1605126" cy="1198193"/>
      </dsp:txXfrm>
    </dsp:sp>
    <dsp:sp modelId="{2BFF12AC-DDF5-4C08-9D51-6B4A8D01C80B}">
      <dsp:nvSpPr>
        <dsp:cNvPr id="0" name=""/>
        <dsp:cNvSpPr/>
      </dsp:nvSpPr>
      <dsp:spPr>
        <a:xfrm>
          <a:off x="1880469" y="1572773"/>
          <a:ext cx="1605126" cy="515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500" kern="1200"/>
        </a:p>
      </dsp:txBody>
      <dsp:txXfrm>
        <a:off x="1880469" y="1572773"/>
        <a:ext cx="1130370" cy="515223"/>
      </dsp:txXfrm>
    </dsp:sp>
    <dsp:sp modelId="{2314D83B-C65B-4EF3-8B67-85C6E6C100CC}">
      <dsp:nvSpPr>
        <dsp:cNvPr id="0" name=""/>
        <dsp:cNvSpPr/>
      </dsp:nvSpPr>
      <dsp:spPr>
        <a:xfrm>
          <a:off x="3056246" y="1654612"/>
          <a:ext cx="561794" cy="5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07532-01A6-440C-A8EE-045671D81961}">
      <dsp:nvSpPr>
        <dsp:cNvPr id="0" name=""/>
        <dsp:cNvSpPr/>
      </dsp:nvSpPr>
      <dsp:spPr>
        <a:xfrm>
          <a:off x="3757221" y="374580"/>
          <a:ext cx="1605126" cy="11981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1" kern="1200" dirty="0" smtClean="0"/>
            <a:t>3.(х-5)-9=0</a:t>
          </a:r>
          <a:endParaRPr lang="bg-BG" sz="2000" b="1" kern="1200" dirty="0"/>
        </a:p>
      </dsp:txBody>
      <dsp:txXfrm>
        <a:off x="3757221" y="374580"/>
        <a:ext cx="1605126" cy="1198193"/>
      </dsp:txXfrm>
    </dsp:sp>
    <dsp:sp modelId="{C1E2C611-8BDE-494B-92E4-80397FBF70A9}">
      <dsp:nvSpPr>
        <dsp:cNvPr id="0" name=""/>
        <dsp:cNvSpPr/>
      </dsp:nvSpPr>
      <dsp:spPr>
        <a:xfrm>
          <a:off x="3757221" y="1572773"/>
          <a:ext cx="1605126" cy="515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500" kern="1200"/>
        </a:p>
      </dsp:txBody>
      <dsp:txXfrm>
        <a:off x="3757221" y="1572773"/>
        <a:ext cx="1130370" cy="515223"/>
      </dsp:txXfrm>
    </dsp:sp>
    <dsp:sp modelId="{3634050A-2722-4400-9A79-B52AC9BCDBE9}">
      <dsp:nvSpPr>
        <dsp:cNvPr id="0" name=""/>
        <dsp:cNvSpPr/>
      </dsp:nvSpPr>
      <dsp:spPr>
        <a:xfrm>
          <a:off x="4932999" y="1654612"/>
          <a:ext cx="561794" cy="5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942091" y="3090847"/>
            <a:ext cx="5518066" cy="3749039"/>
          </a:xfrm>
        </p:spPr>
        <p:txBody>
          <a:bodyPr>
            <a:normAutofit/>
          </a:bodyPr>
          <a:lstStyle/>
          <a:p>
            <a:r>
              <a:rPr lang="bg-BG" dirty="0" smtClean="0"/>
              <a:t>Борбата с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С</a:t>
            </a:r>
            <a:r>
              <a:rPr lang="en-US" dirty="0" smtClean="0"/>
              <a:t>ovid-19 </a:t>
            </a:r>
            <a:r>
              <a:rPr lang="bg-BG" dirty="0"/>
              <a:t>в</a:t>
            </a:r>
            <a:r>
              <a:rPr lang="bg-BG" dirty="0" smtClean="0"/>
              <a:t> </a:t>
            </a:r>
            <a:r>
              <a:rPr lang="bg-BG" dirty="0"/>
              <a:t>Б</a:t>
            </a:r>
            <a:r>
              <a:rPr lang="bg-BG" dirty="0" smtClean="0"/>
              <a:t>ългария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49" y="297919"/>
            <a:ext cx="3433285" cy="25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4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1600" y="287382"/>
            <a:ext cx="9601200" cy="241771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g-BG" dirty="0" smtClean="0"/>
              <a:t>Помогни на </a:t>
            </a:r>
            <a:r>
              <a:rPr lang="bg-BG" dirty="0" smtClean="0"/>
              <a:t>лекарите </a:t>
            </a:r>
            <a:r>
              <a:rPr lang="bg-BG" dirty="0" smtClean="0"/>
              <a:t>да преборят лошия вирус и да спасят </a:t>
            </a:r>
            <a:r>
              <a:rPr lang="bg-BG" dirty="0" smtClean="0"/>
              <a:t>света.Трябва </a:t>
            </a:r>
            <a:r>
              <a:rPr lang="bg-BG" dirty="0" smtClean="0"/>
              <a:t>да събереш 10-те парчета на картата, така ще им бъдеш много </a:t>
            </a:r>
            <a:r>
              <a:rPr lang="bg-BG" dirty="0" smtClean="0"/>
              <a:t>полезен.Късмет!  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20" y="3443806"/>
            <a:ext cx="3422469" cy="2538139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30" y="3342117"/>
            <a:ext cx="3489144" cy="27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4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картина 1"/>
          <p:cNvSpPr>
            <a:spLocks noGrp="1"/>
          </p:cNvSpPr>
          <p:nvPr>
            <p:ph type="pic" idx="1"/>
          </p:nvPr>
        </p:nvSpPr>
        <p:spPr>
          <a:xfrm>
            <a:off x="6348549" y="-151285"/>
            <a:ext cx="5028247" cy="6858000"/>
          </a:xfrm>
        </p:spPr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95400" y="1238250"/>
            <a:ext cx="4548420" cy="3537751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Реши уравненията </a:t>
            </a:r>
            <a:r>
              <a:rPr lang="bg-BG" dirty="0" smtClean="0"/>
              <a:t>и </a:t>
            </a:r>
            <a:r>
              <a:rPr lang="bg-BG" dirty="0" smtClean="0"/>
              <a:t>след това </a:t>
            </a:r>
            <a:r>
              <a:rPr lang="bg-BG" dirty="0" smtClean="0"/>
              <a:t>постави </a:t>
            </a:r>
            <a:r>
              <a:rPr lang="bg-BG" dirty="0" smtClean="0"/>
              <a:t>техните отговори </a:t>
            </a:r>
            <a:r>
              <a:rPr lang="bg-BG" dirty="0"/>
              <a:t>в </a:t>
            </a:r>
            <a:r>
              <a:rPr lang="bg-BG" dirty="0" smtClean="0"/>
              <a:t>квадратчетата </a:t>
            </a:r>
            <a:r>
              <a:rPr lang="bg-BG" dirty="0"/>
              <a:t>като </a:t>
            </a:r>
            <a:r>
              <a:rPr lang="bg-BG" dirty="0" smtClean="0"/>
              <a:t>ги подредиш от най- малко до най-голямо число.</a:t>
            </a:r>
            <a:endParaRPr lang="bg-BG" dirty="0"/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xmlns="" val="2126947618"/>
              </p:ext>
            </p:extLst>
          </p:nvPr>
        </p:nvGraphicFramePr>
        <p:xfrm>
          <a:off x="5786846" y="0"/>
          <a:ext cx="5498510" cy="25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7276090" y="3140296"/>
            <a:ext cx="340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напиши отговорите </a:t>
            </a:r>
          </a:p>
        </p:txBody>
      </p:sp>
      <p:cxnSp>
        <p:nvCxnSpPr>
          <p:cNvPr id="8" name="Съединител &quot;права стрелка&quot; 7"/>
          <p:cNvCxnSpPr/>
          <p:nvPr/>
        </p:nvCxnSpPr>
        <p:spPr>
          <a:xfrm flipH="1" flipV="1">
            <a:off x="6779623" y="2590987"/>
            <a:ext cx="692331" cy="549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ъединител &quot;права стрелка&quot; 9"/>
          <p:cNvCxnSpPr/>
          <p:nvPr/>
        </p:nvCxnSpPr>
        <p:spPr>
          <a:xfrm flipH="1" flipV="1">
            <a:off x="8686800" y="2267152"/>
            <a:ext cx="84432" cy="950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ъединител &quot;права стрелка&quot; 12"/>
          <p:cNvCxnSpPr/>
          <p:nvPr/>
        </p:nvCxnSpPr>
        <p:spPr>
          <a:xfrm flipV="1">
            <a:off x="9810206" y="2390523"/>
            <a:ext cx="431074" cy="74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оъгълник 13"/>
          <p:cNvSpPr/>
          <p:nvPr/>
        </p:nvSpPr>
        <p:spPr>
          <a:xfrm>
            <a:off x="7520514" y="3746453"/>
            <a:ext cx="292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/>
              <a:t>а тук ги подреди</a:t>
            </a:r>
          </a:p>
        </p:txBody>
      </p:sp>
      <p:sp>
        <p:nvSpPr>
          <p:cNvPr id="15" name="Стрелка надолу 14"/>
          <p:cNvSpPr/>
          <p:nvPr/>
        </p:nvSpPr>
        <p:spPr>
          <a:xfrm>
            <a:off x="9976777" y="4352610"/>
            <a:ext cx="529006" cy="827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Стрелка надолу 15"/>
          <p:cNvSpPr/>
          <p:nvPr/>
        </p:nvSpPr>
        <p:spPr>
          <a:xfrm>
            <a:off x="7752329" y="4352610"/>
            <a:ext cx="542585" cy="846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Стрелка надолу 16"/>
          <p:cNvSpPr/>
          <p:nvPr/>
        </p:nvSpPr>
        <p:spPr>
          <a:xfrm>
            <a:off x="8833995" y="4352610"/>
            <a:ext cx="535577" cy="827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Правоъгълник 17"/>
          <p:cNvSpPr/>
          <p:nvPr/>
        </p:nvSpPr>
        <p:spPr>
          <a:xfrm>
            <a:off x="7276090" y="5460274"/>
            <a:ext cx="692331" cy="653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Правоъгълник 18"/>
          <p:cNvSpPr/>
          <p:nvPr/>
        </p:nvSpPr>
        <p:spPr>
          <a:xfrm>
            <a:off x="8732519" y="5460273"/>
            <a:ext cx="738528" cy="653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Правоъгълник 19"/>
          <p:cNvSpPr/>
          <p:nvPr/>
        </p:nvSpPr>
        <p:spPr>
          <a:xfrm>
            <a:off x="10128845" y="5460272"/>
            <a:ext cx="753876" cy="653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1" name="Картина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691" y="5179984"/>
            <a:ext cx="2847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8178112" cy="1077229"/>
          </a:xfrm>
        </p:spPr>
        <p:txBody>
          <a:bodyPr/>
          <a:lstStyle/>
          <a:p>
            <a:r>
              <a:rPr lang="bg-BG" dirty="0" smtClean="0"/>
              <a:t>Поздравления, </a:t>
            </a:r>
            <a:r>
              <a:rPr lang="bg-BG" dirty="0" smtClean="0"/>
              <a:t>ти откри 3 </a:t>
            </a:r>
            <a:r>
              <a:rPr lang="bg-BG" dirty="0" smtClean="0"/>
              <a:t>парчета! </a:t>
            </a:r>
            <a:r>
              <a:rPr lang="bg-BG" dirty="0" smtClean="0"/>
              <a:t>Остават ти още </a:t>
            </a:r>
            <a:r>
              <a:rPr lang="bg-BG" dirty="0" smtClean="0"/>
              <a:t>7.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428" y="1699419"/>
            <a:ext cx="8016321" cy="1174410"/>
          </a:xfrm>
        </p:spPr>
        <p:txBody>
          <a:bodyPr/>
          <a:lstStyle/>
          <a:p>
            <a:r>
              <a:rPr lang="bg-BG" dirty="0" smtClean="0"/>
              <a:t>Открий уравнението</a:t>
            </a:r>
            <a:r>
              <a:rPr lang="bg-BG" dirty="0" smtClean="0"/>
              <a:t>, чието </a:t>
            </a:r>
            <a:r>
              <a:rPr lang="bg-BG" dirty="0" smtClean="0"/>
              <a:t>решение не е </a:t>
            </a:r>
            <a:r>
              <a:rPr lang="bg-BG" dirty="0" smtClean="0"/>
              <a:t>по-голямо </a:t>
            </a:r>
            <a:r>
              <a:rPr lang="bg-BG" dirty="0" smtClean="0"/>
              <a:t>от 10. </a:t>
            </a:r>
            <a:endParaRPr lang="bg-BG" dirty="0"/>
          </a:p>
        </p:txBody>
      </p:sp>
      <p:sp>
        <p:nvSpPr>
          <p:cNvPr id="5" name="Закръглен правоъгълник 4"/>
          <p:cNvSpPr/>
          <p:nvPr/>
        </p:nvSpPr>
        <p:spPr>
          <a:xfrm>
            <a:off x="1502229" y="3056709"/>
            <a:ext cx="2377440" cy="11495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2(х+4)=4(х-1)</a:t>
            </a:r>
            <a:endParaRPr lang="bg-BG" dirty="0"/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4650377" y="3056709"/>
            <a:ext cx="2560320" cy="11495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0,3.х-6=0</a:t>
            </a:r>
            <a:endParaRPr lang="bg-BG" dirty="0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8151223" y="3030582"/>
            <a:ext cx="2638697" cy="117565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2х-(х+3)=8</a:t>
            </a:r>
            <a:endParaRPr lang="bg-BG" dirty="0"/>
          </a:p>
        </p:txBody>
      </p:sp>
      <p:sp>
        <p:nvSpPr>
          <p:cNvPr id="8" name="Седмоъгълник 7"/>
          <p:cNvSpPr/>
          <p:nvPr/>
        </p:nvSpPr>
        <p:spPr>
          <a:xfrm>
            <a:off x="5232742" y="4885509"/>
            <a:ext cx="1395589" cy="1293223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Правоъгълник 8"/>
          <p:cNvSpPr/>
          <p:nvPr/>
        </p:nvSpPr>
        <p:spPr>
          <a:xfrm>
            <a:off x="4853606" y="6178732"/>
            <a:ext cx="2153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сложи тук числото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36952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97727" y="311668"/>
            <a:ext cx="9334204" cy="1955282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Браво, </a:t>
            </a:r>
            <a:r>
              <a:rPr lang="bg-BG" dirty="0" smtClean="0"/>
              <a:t>ти разкри още едно парче от </a:t>
            </a:r>
            <a:r>
              <a:rPr lang="bg-BG" dirty="0" smtClean="0"/>
              <a:t>картата! </a:t>
            </a:r>
            <a:r>
              <a:rPr lang="bg-BG" dirty="0" smtClean="0"/>
              <a:t>Сега реши още няколко </a:t>
            </a:r>
            <a:r>
              <a:rPr lang="bg-BG" dirty="0" smtClean="0"/>
              <a:t>задачи, </a:t>
            </a:r>
            <a:r>
              <a:rPr lang="bg-BG" dirty="0" smtClean="0"/>
              <a:t>за да помогнеш на лекарите, които се борят с коронавирус.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14616" y="2039052"/>
            <a:ext cx="7796540" cy="1474856"/>
          </a:xfrm>
        </p:spPr>
        <p:txBody>
          <a:bodyPr/>
          <a:lstStyle/>
          <a:p>
            <a:r>
              <a:rPr lang="bg-BG" dirty="0" smtClean="0"/>
              <a:t>Сборът на двете търсени числа е </a:t>
            </a:r>
            <a:r>
              <a:rPr lang="bg-BG" dirty="0" smtClean="0"/>
              <a:t>следващото </a:t>
            </a:r>
            <a:r>
              <a:rPr lang="bg-BG" dirty="0" smtClean="0"/>
              <a:t>открито</a:t>
            </a:r>
            <a:endParaRPr lang="bg-BG" dirty="0"/>
          </a:p>
        </p:txBody>
      </p:sp>
      <p:sp>
        <p:nvSpPr>
          <p:cNvPr id="4" name="Овал 3"/>
          <p:cNvSpPr/>
          <p:nvPr/>
        </p:nvSpPr>
        <p:spPr>
          <a:xfrm>
            <a:off x="1397726" y="3213462"/>
            <a:ext cx="911787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Релефна рамка 4"/>
          <p:cNvSpPr/>
          <p:nvPr/>
        </p:nvSpPr>
        <p:spPr>
          <a:xfrm>
            <a:off x="1724296" y="3659894"/>
            <a:ext cx="3735977" cy="133241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6(х-3)-2(х+4)=7(х+1)-5(х+3)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6" name="Релефна рамка 5"/>
          <p:cNvSpPr/>
          <p:nvPr/>
        </p:nvSpPr>
        <p:spPr>
          <a:xfrm>
            <a:off x="6583679" y="3659893"/>
            <a:ext cx="3670663" cy="1332413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2.(х+4)=4(х-1)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825302" y="3963883"/>
            <a:ext cx="927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800" dirty="0"/>
              <a:t>+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1645918" y="5660962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/>
              <a:t>=</a:t>
            </a:r>
          </a:p>
        </p:txBody>
      </p:sp>
      <p:sp>
        <p:nvSpPr>
          <p:cNvPr id="9" name="Релефна рамка 8"/>
          <p:cNvSpPr/>
          <p:nvPr/>
        </p:nvSpPr>
        <p:spPr>
          <a:xfrm>
            <a:off x="2377440" y="5460274"/>
            <a:ext cx="1214844" cy="1031685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4199708" y="5476295"/>
            <a:ext cx="354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раздели го на </a:t>
            </a:r>
            <a:r>
              <a:rPr lang="ru-RU" dirty="0" err="1"/>
              <a:t>разликата</a:t>
            </a:r>
            <a:r>
              <a:rPr lang="ru-RU" dirty="0"/>
              <a:t> на </a:t>
            </a:r>
            <a:r>
              <a:rPr lang="ru-RU" dirty="0" err="1"/>
              <a:t>първите</a:t>
            </a:r>
            <a:r>
              <a:rPr lang="ru-RU" dirty="0"/>
              <a:t> 2 числа и 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получиш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търсено</a:t>
            </a:r>
            <a:r>
              <a:rPr lang="ru-RU" dirty="0"/>
              <a:t> </a:t>
            </a:r>
            <a:r>
              <a:rPr lang="ru-RU" dirty="0" smtClean="0"/>
              <a:t>число.</a:t>
            </a:r>
            <a:endParaRPr lang="bg-BG" dirty="0"/>
          </a:p>
        </p:txBody>
      </p:sp>
      <p:cxnSp>
        <p:nvCxnSpPr>
          <p:cNvPr id="13" name="Съединител &quot;права стрелка&quot; 12"/>
          <p:cNvCxnSpPr/>
          <p:nvPr/>
        </p:nvCxnSpPr>
        <p:spPr>
          <a:xfrm>
            <a:off x="3780067" y="6076459"/>
            <a:ext cx="6177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ъединител &quot;права стрелка&quot; 14"/>
          <p:cNvCxnSpPr/>
          <p:nvPr/>
        </p:nvCxnSpPr>
        <p:spPr>
          <a:xfrm>
            <a:off x="7746274" y="6076459"/>
            <a:ext cx="672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елефна рамка 15"/>
          <p:cNvSpPr/>
          <p:nvPr/>
        </p:nvSpPr>
        <p:spPr>
          <a:xfrm>
            <a:off x="9026434" y="5393018"/>
            <a:ext cx="1227908" cy="1015662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722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78130" y="391885"/>
            <a:ext cx="9620795" cy="1793885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Сега трябва да подпомогнеш на медиците като им купиш маски, </a:t>
            </a:r>
            <a:r>
              <a:rPr lang="bg-BG" dirty="0" smtClean="0"/>
              <a:t>които да </a:t>
            </a:r>
            <a:r>
              <a:rPr lang="bg-BG" dirty="0" smtClean="0"/>
              <a:t>ги предпазват. При всяко решено </a:t>
            </a:r>
            <a:r>
              <a:rPr lang="bg-BG" dirty="0"/>
              <a:t>у</a:t>
            </a:r>
            <a:r>
              <a:rPr lang="bg-BG" dirty="0" smtClean="0"/>
              <a:t>равнение ти купуваш </a:t>
            </a:r>
            <a:r>
              <a:rPr lang="bg-BG" dirty="0" smtClean="0"/>
              <a:t>маска.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78331" y="2052116"/>
            <a:ext cx="7796540" cy="3997828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Сърце 3"/>
          <p:cNvSpPr/>
          <p:nvPr/>
        </p:nvSpPr>
        <p:spPr>
          <a:xfrm>
            <a:off x="391886" y="2052116"/>
            <a:ext cx="2586445" cy="220762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8х-8.2=3х+3+6</a:t>
            </a:r>
            <a:endParaRPr lang="bg-BG" dirty="0"/>
          </a:p>
        </p:txBody>
      </p:sp>
      <p:sp>
        <p:nvSpPr>
          <p:cNvPr id="5" name="Рамка 4"/>
          <p:cNvSpPr/>
          <p:nvPr/>
        </p:nvSpPr>
        <p:spPr>
          <a:xfrm>
            <a:off x="1378130" y="4474504"/>
            <a:ext cx="731521" cy="617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" name="Сърце 5"/>
          <p:cNvSpPr/>
          <p:nvPr/>
        </p:nvSpPr>
        <p:spPr>
          <a:xfrm>
            <a:off x="2978331" y="3754562"/>
            <a:ext cx="2171564" cy="20578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х</a:t>
            </a:r>
            <a:r>
              <a:rPr lang="bg-BG" dirty="0" smtClean="0"/>
              <a:t>-1=3х+7</a:t>
            </a:r>
            <a:endParaRPr lang="bg-BG" dirty="0"/>
          </a:p>
        </p:txBody>
      </p:sp>
      <p:sp>
        <p:nvSpPr>
          <p:cNvPr id="7" name="Рамка 6"/>
          <p:cNvSpPr/>
          <p:nvPr/>
        </p:nvSpPr>
        <p:spPr>
          <a:xfrm>
            <a:off x="3692951" y="5997693"/>
            <a:ext cx="742324" cy="61395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8" name="Сърце 7"/>
          <p:cNvSpPr/>
          <p:nvPr/>
        </p:nvSpPr>
        <p:spPr>
          <a:xfrm>
            <a:off x="5568058" y="2185771"/>
            <a:ext cx="3053428" cy="24384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3(2х+5)=2(х+3,5)</a:t>
            </a:r>
            <a:endParaRPr lang="bg-BG" dirty="0"/>
          </a:p>
        </p:txBody>
      </p:sp>
      <p:sp>
        <p:nvSpPr>
          <p:cNvPr id="9" name="Рамка 8"/>
          <p:cNvSpPr/>
          <p:nvPr/>
        </p:nvSpPr>
        <p:spPr>
          <a:xfrm>
            <a:off x="6671869" y="4788041"/>
            <a:ext cx="791174" cy="71994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0" name="Сърце 9"/>
          <p:cNvSpPr/>
          <p:nvPr/>
        </p:nvSpPr>
        <p:spPr>
          <a:xfrm>
            <a:off x="8712895" y="3670928"/>
            <a:ext cx="2286030" cy="190664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3.(х-2)=4х</a:t>
            </a:r>
            <a:endParaRPr lang="bg-BG" dirty="0"/>
          </a:p>
        </p:txBody>
      </p:sp>
      <p:sp>
        <p:nvSpPr>
          <p:cNvPr id="11" name="Рамка 10"/>
          <p:cNvSpPr/>
          <p:nvPr/>
        </p:nvSpPr>
        <p:spPr>
          <a:xfrm>
            <a:off x="9532596" y="5812437"/>
            <a:ext cx="646627" cy="6144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9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31201" y="156756"/>
            <a:ext cx="7958331" cy="34560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Браво, ти успя да преодолееш изпитанията, които ти бяха възложени, за да могат нашите медици да преборят </a:t>
            </a:r>
            <a:r>
              <a:rPr lang="en-US" b="1" dirty="0" smtClean="0">
                <a:solidFill>
                  <a:schemeClr val="bg1"/>
                </a:solidFill>
              </a:rPr>
              <a:t>Covid-19</a:t>
            </a:r>
            <a:r>
              <a:rPr lang="bg-BG" b="1" dirty="0" smtClean="0">
                <a:solidFill>
                  <a:schemeClr val="bg1"/>
                </a:solidFill>
              </a:rPr>
              <a:t>.Те </a:t>
            </a:r>
            <a:r>
              <a:rPr lang="bg-BG" b="1" dirty="0" smtClean="0">
                <a:solidFill>
                  <a:schemeClr val="bg1"/>
                </a:solidFill>
              </a:rPr>
              <a:t>са ти много благодарни, за това което </a:t>
            </a:r>
            <a:r>
              <a:rPr lang="bg-BG" b="1" dirty="0" smtClean="0">
                <a:solidFill>
                  <a:schemeClr val="bg1"/>
                </a:solidFill>
              </a:rPr>
              <a:t>направи</a:t>
            </a:r>
            <a:r>
              <a:rPr lang="bg-BG" b="1" dirty="0" smtClean="0">
                <a:solidFill>
                  <a:schemeClr val="bg1"/>
                </a:solidFill>
              </a:rPr>
              <a:t>. Предават ти да си здрав и да си стоиш вкъщи.  </a:t>
            </a:r>
            <a:endParaRPr lang="bg-BG" b="1" dirty="0">
              <a:solidFill>
                <a:schemeClr val="bg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50" y="632362"/>
            <a:ext cx="1854381" cy="1485073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550" y="2791943"/>
            <a:ext cx="1549580" cy="119366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42073"/>
            <a:ext cx="2833838" cy="228529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151" y="4961818"/>
            <a:ext cx="2218398" cy="1341223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39" y="4442073"/>
            <a:ext cx="3063648" cy="22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646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BCCF8060-3FCB-4641-B728-8A589529B1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3602398-b717-4cbf-abb7-8cecbc00a4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D8DA5E3B7294F8A752F3C3599B521" ma:contentTypeVersion="9" ma:contentTypeDescription="Create a new document." ma:contentTypeScope="" ma:versionID="b65057b3f2d029aed33f76eab6077c6b">
  <xsd:schema xmlns:xsd="http://www.w3.org/2001/XMLSchema" xmlns:xs="http://www.w3.org/2001/XMLSchema" xmlns:p="http://schemas.microsoft.com/office/2006/metadata/properties" xmlns:ns2="83602398-b717-4cbf-abb7-8cecbc00a440" targetNamespace="http://schemas.microsoft.com/office/2006/metadata/properties" ma:root="true" ma:fieldsID="09ad843f8f9d405a33007c010370eefb" ns2:_="">
    <xsd:import namespace="83602398-b717-4cbf-abb7-8cecbc00a44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2398-b717-4cbf-abb7-8cecbc00a44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32589-708C-47A5-B2A7-50DA78B445EF}">
  <ds:schemaRefs>
    <ds:schemaRef ds:uri="http://schemas.microsoft.com/office/infopath/2007/PartnerControls"/>
    <ds:schemaRef ds:uri="83602398-b717-4cbf-abb7-8cecbc00a44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4B3348-A3CA-4A0E-8746-F90140328F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46738-CA2B-44B8-AC12-CC765123C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02398-b717-4cbf-abb7-8cecbc00a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207</TotalTime>
  <Words>245</Words>
  <Application>Microsoft Office PowerPoint</Application>
  <PresentationFormat>По избор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Madison</vt:lpstr>
      <vt:lpstr>Борбата с  Сovid-19 в България </vt:lpstr>
      <vt:lpstr>Помогни на лекарите да преборят лошия вирус и да спасят света.Трябва да събереш 10-те парчета на картата, така ще им бъдеш много полезен.Късмет!  </vt:lpstr>
      <vt:lpstr>Реши уравненията и след това постави техните отговори в квадратчетата като ги подредиш от най- малко до най-голямо число.</vt:lpstr>
      <vt:lpstr>Поздравления, ти откри 3 парчета! Остават ти още 7. </vt:lpstr>
      <vt:lpstr>Браво, ти разкри още едно парче от картата! Сега реши още няколко задачи, за да помогнеш на лекарите, които се борят с коронавирус. </vt:lpstr>
      <vt:lpstr>Сега трябва да подпомогнеш на медиците като им купиш маски, които да ги предпазват. При всяко решено уравнение ти купуваш маска. </vt:lpstr>
      <vt:lpstr>Браво, ти успя да преодолееш изпитанията, които ти бяха възложени, за да могат нашите медици да преборят Covid-19.Те са ти много благодарни, за това което направи. Предават ти да си здрав и да си стоиш вкъщи.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Борбата с  Сovid-19 в България</dc:title>
  <dc:creator>Fujitsu</dc:creator>
  <cp:lastModifiedBy>User</cp:lastModifiedBy>
  <cp:revision>21</cp:revision>
  <dcterms:created xsi:type="dcterms:W3CDTF">2020-04-26T16:03:41Z</dcterms:created>
  <dcterms:modified xsi:type="dcterms:W3CDTF">2020-04-30T09:37:42Z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0x01010074CD8DA5E3B7294F8A752F3C3599B521</vt:lpwstr>
  </property>
</Properties>
</file>