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meistvo" initials="s" lastIdx="0" clrIdx="0">
    <p:extLst>
      <p:ext uri="{19B8F6BF-5375-455C-9EA6-DF929625EA0E}">
        <p15:presenceInfo xmlns:p15="http://schemas.microsoft.com/office/powerpoint/2012/main" userId="semeist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579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17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1183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404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6650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7456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147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678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748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27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993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28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767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47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834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585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982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D9CC6E-6D0D-49E9-B512-D50E5CB004BD}" type="datetimeFigureOut">
              <a:rPr lang="bg-BG" smtClean="0"/>
              <a:t>10.4.2020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BB469B-8489-4D62-BEF3-857E3B65C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797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85912" y="0"/>
            <a:ext cx="8689976" cy="2585415"/>
          </a:xfrm>
        </p:spPr>
        <p:txBody>
          <a:bodyPr>
            <a:normAutofit/>
          </a:bodyPr>
          <a:lstStyle/>
          <a:p>
            <a:r>
              <a:rPr lang="bg-BG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СЕДЕМТЕ ЧУДЕСА НА АНТИЧНИЯ СВЯТ</a:t>
            </a:r>
            <a:endParaRPr lang="bg-BG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3" descr="170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705100"/>
            <a:ext cx="103505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 rot="1209152">
            <a:off x="-11191" y="3435007"/>
            <a:ext cx="1099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 !</a:t>
            </a:r>
            <a:endParaRPr lang="bg-BG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5" descr="purepng.com-compasscompassinstrumentnavigationcardinal-directionspointsdiagram-1701527842126rgzs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0" y="0"/>
            <a:ext cx="33655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но 1 1"/>
          <p:cNvSpPr/>
          <p:nvPr/>
        </p:nvSpPr>
        <p:spPr>
          <a:xfrm>
            <a:off x="165100" y="0"/>
            <a:ext cx="1104900" cy="850900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dirty="0" smtClean="0">
                <a:solidFill>
                  <a:schemeClr val="bg1"/>
                </a:solidFill>
              </a:rPr>
              <a:t>1</a:t>
            </a:r>
            <a:endParaRPr lang="bg-BG" sz="4800" dirty="0">
              <a:solidFill>
                <a:schemeClr val="bg1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2384874" y="0"/>
            <a:ext cx="7305141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847725" algn="l"/>
              </a:tabLst>
            </a:pPr>
            <a:r>
              <a:rPr lang="bg-BG" sz="44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ЕГИПЕТСКИ ПИРАМИДИ</a:t>
            </a:r>
            <a:endParaRPr lang="bg-BG" sz="44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Картина 8" descr="piramida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825234"/>
            <a:ext cx="7658101" cy="4032766"/>
          </a:xfrm>
          <a:prstGeom prst="rect">
            <a:avLst/>
          </a:prstGeom>
        </p:spPr>
      </p:pic>
      <p:sp>
        <p:nvSpPr>
          <p:cNvPr id="10" name="Текстово поле 9"/>
          <p:cNvSpPr txBox="1"/>
          <p:nvPr/>
        </p:nvSpPr>
        <p:spPr>
          <a:xfrm>
            <a:off x="0" y="850900"/>
            <a:ext cx="119189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            </a:t>
            </a:r>
            <a:r>
              <a:rPr lang="bg-BG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 са пирамидите на фараоните </a:t>
            </a:r>
            <a:r>
              <a:rPr lang="bg-BG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Хеопс</a:t>
            </a:r>
            <a:r>
              <a:rPr lang="bg-BG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Хефрен</a:t>
            </a:r>
            <a:r>
              <a:rPr lang="bg-BG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Микерин</a:t>
            </a:r>
            <a:r>
              <a:rPr lang="bg-BG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разположени край гр. Гиза.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-стара от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пирамидата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Джосер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строена от 2630 до 2611 г. пр. Хр. по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Третата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династия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Пирамида от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гръцки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огън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вижда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Хеопсовата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Великата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пирамида е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най-голямата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Оригинално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била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146,5 метра.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Днес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с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височина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138,8 метра.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построяването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пирамида били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нужни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приблизително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100 000 души.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 smtClean="0">
              <a:effectLst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2000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bg-B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0" y="2708771"/>
            <a:ext cx="4635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Пирамидите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Гиза се „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охраняват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от Сфинкса –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най-голямата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монолитна статуя в света.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Сфинксът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огромната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статуя с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човешка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глава 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тяло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лъв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датира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2500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пр.н.е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с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човешко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лице, широко шест метра,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издялан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варовик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Според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класическата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египтология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изображението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на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Хефрен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Хеопс.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бряг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река Нил –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брегът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залязващото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слънце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символизиращ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земята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мъртвите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2000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30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нагоре 5"/>
          <p:cNvSpPr/>
          <p:nvPr/>
        </p:nvSpPr>
        <p:spPr>
          <a:xfrm>
            <a:off x="114300" y="114300"/>
            <a:ext cx="1130300" cy="635000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/>
              <a:t>2</a:t>
            </a:r>
            <a:endParaRPr lang="bg-BG" sz="4400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244600" y="101600"/>
            <a:ext cx="11089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ВИСЯЩИ ГРАДИНИ НА СЕМИРАМИДА</a:t>
            </a:r>
            <a:endParaRPr lang="bg-BG" sz="4400" b="1" u="sng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0" y="91791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9" name="Картина 8" descr="e7gieq9gfsfa16yq9ir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977900"/>
            <a:ext cx="5981700" cy="5880100"/>
          </a:xfrm>
          <a:prstGeom prst="rect">
            <a:avLst/>
          </a:prstGeom>
        </p:spPr>
      </p:pic>
      <p:sp>
        <p:nvSpPr>
          <p:cNvPr id="10" name="Правоъгълник 9"/>
          <p:cNvSpPr/>
          <p:nvPr/>
        </p:nvSpPr>
        <p:spPr>
          <a:xfrm>
            <a:off x="114300" y="930612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се, че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били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около 600 г.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р. Хр.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река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Ефрат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сегашен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Ирак.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терасирани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изкуствено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напоявани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градини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Според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легендата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цар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Навуходоносор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построява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да не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тъгува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дома си 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неговата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съпруга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персийската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принцеса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Амитис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родом от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планините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Висящите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градини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представлявали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пирамида,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състояща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от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четири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етажа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колони с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височина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27,75 м.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Долният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етаж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имал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формата на неправилен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четириъгълник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За да не се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просмуква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надолу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повърхността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всяка платформа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отначало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покривали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един слой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тръстика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след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два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тухли,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слепвани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асфалт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била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насипана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плодородна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където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били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засадени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семена от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треви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цветя,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храсти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дървета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Височината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етажите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давала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достатъчно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светлина за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растенията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Висящи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наречени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умишлено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неправилно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Увивните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растения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покривали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стените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постройките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дървета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треви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храсти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сякаш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висели.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всяка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тераса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представлявала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оттук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популярното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наименование „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висящи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градини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096000" y="901702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Статуята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Зевс Олимпийски, изваяна от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прочутия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гръцки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скулптор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Фидий е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старите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Седемте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чудеса на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античния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свет. Олимпия била важен религиозен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център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Гърция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там Зевс е победил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кръвожадния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Кронос.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5в.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пр.н.е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гражданите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Олимпия решили да построят храм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Зевс. Той бил 64 метра на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дължина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28 на ширина.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Височината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вътрешното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помещение била 20 метра.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Статуята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Зевс била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поставена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дъното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храма.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Според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изворите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била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около 12 метра и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създавала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впечатлението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Зевс стане,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разруши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тавана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Била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изработена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дърво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било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покрито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нежно-розова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слонова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дрехите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Зевс били от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златни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дясната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ръка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държал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златна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статуя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около 5 метра на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богинята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победата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Нике, а в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лявата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 –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скиптър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ертикално превъртане 2"/>
          <p:cNvSpPr/>
          <p:nvPr/>
        </p:nvSpPr>
        <p:spPr>
          <a:xfrm>
            <a:off x="254000" y="0"/>
            <a:ext cx="762000" cy="7874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/>
              <a:t>3</a:t>
            </a:r>
            <a:endParaRPr lang="bg-BG" sz="4400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606800" y="17959"/>
            <a:ext cx="467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Статуята на Зевс</a:t>
            </a:r>
            <a:endParaRPr lang="bg-BG" sz="44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 descr="Thund29b-zeus2-T27ab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1"/>
            <a:ext cx="5816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надясно 1"/>
          <p:cNvSpPr/>
          <p:nvPr/>
        </p:nvSpPr>
        <p:spPr>
          <a:xfrm>
            <a:off x="203200" y="0"/>
            <a:ext cx="939800" cy="863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/>
              <a:t>4</a:t>
            </a:r>
            <a:endParaRPr lang="bg-BG" sz="4400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727200" y="203200"/>
            <a:ext cx="1060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ХРАМЪТ НА АРТЕМИДА В ЕФЕС</a:t>
            </a:r>
            <a:endParaRPr lang="bg-BG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5905500" y="1239341"/>
            <a:ext cx="6096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Храмът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древногръцката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богиня Артемида е построен около 800г.пр.н.е в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реката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Ефес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Той е бил един от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най-големите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най-сложните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храмове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античността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Цялата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постройка е била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мрамор, 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покривът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бил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изработен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дърво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керемиди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Храмът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Керсифрон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неговия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Метагенес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вътрешната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 част той се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състои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две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редици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по-малко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106 колони, всяка от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 40 и 60 м.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Основите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храма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около 200 на 400 м. 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Артемида от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Ефес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понякога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наричана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Диана, и Артемида,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била почитана в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Гърция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били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богиня.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Докато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гръцката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Артемида е богиня на лова, то Артемида от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Ефес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богиня на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плодородието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изобразявана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няколко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гърди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плодовитостта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 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 descr="Храм-на-Артемида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59055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видно изнесено означение 1"/>
          <p:cNvSpPr/>
          <p:nvPr/>
        </p:nvSpPr>
        <p:spPr>
          <a:xfrm>
            <a:off x="152400" y="0"/>
            <a:ext cx="965200" cy="7493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/>
              <a:t>5</a:t>
            </a:r>
            <a:endParaRPr lang="bg-BG" sz="4400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235200" y="165100"/>
            <a:ext cx="862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МАВЗОЛЕЯТ В ХАЛИКАРНАС</a:t>
            </a:r>
            <a:endParaRPr lang="bg-BG" sz="44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52400" y="135803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    </a:t>
            </a:r>
            <a:endParaRPr lang="bg-BG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52400" y="218164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bg-BG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артина 6" descr="220px-The_maussolleion_model_dsc02711-miniaturk_nevi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50" y="1104900"/>
            <a:ext cx="5645150" cy="5753100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152400" y="1104900"/>
            <a:ext cx="6096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    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Мавзолеят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Халикарнас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огромна гробница на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цар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Мавзол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издигната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съпругата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Артемизия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Думата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„мавзолей“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произлиза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името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цар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Мавзол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днес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за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голяма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гробница, до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живите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достъп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Построен е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353 г. пр. н. е.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Мавзолеят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старите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седем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чудеса на света.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солиден храм,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заобиколен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36 колони в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йонийски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стил.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Халикарнас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е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намирал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територията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днешен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Бодрум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(Турция).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Мавзолеят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бил висок 45 метра (135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стъпки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Бил е богато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украсен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релефи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скулптури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дело на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четирима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прочути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гръцки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майстори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Скопас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Леохар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Тимотей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Бриаксис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Британския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музей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много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две от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статуите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Мавзол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Артемизия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ълна 1"/>
          <p:cNvSpPr/>
          <p:nvPr/>
        </p:nvSpPr>
        <p:spPr>
          <a:xfrm>
            <a:off x="139700" y="0"/>
            <a:ext cx="990600" cy="73660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bg-B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048000" y="114300"/>
            <a:ext cx="904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РОДОСКИЯТ КОЛОС</a:t>
            </a:r>
            <a:endParaRPr lang="bg-BG" sz="4400" b="1" u="sng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39700" y="26141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bg-BG" sz="20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5" descr="colossus-of-rhodes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986284"/>
            <a:ext cx="5041900" cy="5878036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203200" y="1112341"/>
            <a:ext cx="69469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   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Родоският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колос е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бронзова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статуя на бога на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слънцето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Хелиос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издигната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пристанището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град Родос, на остров Родос в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Егейско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море.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Издигала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е на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височина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около 34 метра и е била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най-високите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статуи в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древността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Дванадесет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труди над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статуята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Харес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да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почти 36-метров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гигант.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приключил, пред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очите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родосци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издигнал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висок и строен юноша – бог с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лъчист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венец на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главата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Той стоял на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мраморен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постамент,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леко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наклонен назад и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напрегнато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гледал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надолу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Статуята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издигала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директно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входа в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пристанището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била видима от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близките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острови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основата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 била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направена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глина,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метално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скеле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отгоре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била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покрита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бронзови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листове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изготвянето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грандиозния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монумент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били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нужни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500 таланта бронз и 300 таланта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желязо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равни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съответно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13 и 8 тона).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Родоският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колос породил и своеобразна мода на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гигантските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статуи и на Родос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2-ри век пр. н. е.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имало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вече около 100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колосални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скулптури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везда с 5 лъча 2"/>
          <p:cNvSpPr/>
          <p:nvPr/>
        </p:nvSpPr>
        <p:spPr>
          <a:xfrm>
            <a:off x="0" y="0"/>
            <a:ext cx="1358900" cy="1041400"/>
          </a:xfrm>
          <a:prstGeom prst="star5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/>
              <a:t>8</a:t>
            </a:r>
            <a:endParaRPr lang="bg-BG" sz="4400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2476500" y="0"/>
            <a:ext cx="849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u="sng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АЛЕКСАНДРИЙСКИЯТ ФАР</a:t>
            </a:r>
            <a:endParaRPr lang="bg-BG" sz="4400" b="1" u="sng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5" descr="lighthouse-of-alexandri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6184900" cy="5727700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6489700" y="2424837"/>
            <a:ext cx="5702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Александрийският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фар е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седемте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чудеса на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античния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свят. Построен е около 280 г. пр. Хр. на остров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Фарос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град Александрия в Египет.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Светлината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излъчвал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идвала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голям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огън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отразявана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огледала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виждала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50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навътре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морето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земетресение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1375 г.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фарът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разрушен.</a:t>
            </a:r>
            <a:endParaRPr lang="bg-BG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7-d187d183d0b4d0b5d181d0b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444500"/>
            <a:ext cx="11415713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чица">
  <a:themeElements>
    <a:clrScheme name="Капчица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чиц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чиц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ACFC78697E64E96C9D0890924B4BE" ma:contentTypeVersion="11" ma:contentTypeDescription="Create a new document." ma:contentTypeScope="" ma:versionID="03556aef155e70f1d8ee975142eb500c">
  <xsd:schema xmlns:xsd="http://www.w3.org/2001/XMLSchema" xmlns:xs="http://www.w3.org/2001/XMLSchema" xmlns:p="http://schemas.microsoft.com/office/2006/metadata/properties" xmlns:ns2="1d9f5639-3d3e-4ffd-baf3-2b2a01f3aaf7" targetNamespace="http://schemas.microsoft.com/office/2006/metadata/properties" ma:root="true" ma:fieldsID="473b70b99e0ca8256a581a23b4b41c88" ns2:_="">
    <xsd:import namespace="1d9f5639-3d3e-4ffd-baf3-2b2a01f3aaf7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f5639-3d3e-4ffd-baf3-2b2a01f3aaf7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1d9f5639-3d3e-4ffd-baf3-2b2a01f3aaf7">f12088ae-2321-42ca-afd0-09d0b9b21a91</Reference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E723C2-C23C-4E93-9753-BADB68EF8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9f5639-3d3e-4ffd-baf3-2b2a01f3aa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20269D-5DEE-41D1-B0B0-840355618A8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1d9f5639-3d3e-4ffd-baf3-2b2a01f3aaf7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75F8CC-36C7-463E-9F1A-38C86B63EF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TM04033925[[fn=Капчица]]</Template>
  <TotalTime>380</TotalTime>
  <Words>1122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Капчица</vt:lpstr>
      <vt:lpstr>СЕДЕМТЕ ЧУДЕСА НА АНТИЧНИЯ СВЯТ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СЕДЕМТЕ ЧУДЕСА НА АНТИЧНИЯ СВЯТ</dc:title>
  <dc:creator>semeistvo</dc:creator>
  <cp:lastModifiedBy>simeonovaprs@abv.bg</cp:lastModifiedBy>
  <cp:revision>27</cp:revision>
  <dcterms:created xsi:type="dcterms:W3CDTF">2020-04-04T15:27:46Z</dcterms:created>
  <dcterms:modified xsi:type="dcterms:W3CDTF">2020-04-10T11:53:49Z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0x01010091EACFC78697E64E96C9D0890924B4BE</vt:lpwstr>
  </property>
</Properties>
</file>